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0" r:id="rId4"/>
    <p:sldId id="256" r:id="rId5"/>
    <p:sldId id="257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40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1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69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2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72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8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72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31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472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33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1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25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1">
                <a:lumMod val="0"/>
                <a:lumOff val="100000"/>
                <a:alpha val="51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7E2A5-FDD9-45F5-9C6E-1BD67C99430D}" type="datetimeFigureOut">
              <a:rPr lang="ru-RU" smtClean="0"/>
              <a:t>28.07.2025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36377-D98D-4A51-A34A-08C86E6DA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82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"/>
            <a:ext cx="9144000" cy="1142999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 «МАГНИТОГОРСКИЙ ГИПРОМЕЗ»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2687109"/>
            <a:ext cx="9144000" cy="148378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использования отечественных программных продуктов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10" y="5025233"/>
            <a:ext cx="4214132" cy="139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324" y="1126158"/>
            <a:ext cx="1319891" cy="1319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4" y="1178987"/>
            <a:ext cx="1383217" cy="138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730" y="789475"/>
            <a:ext cx="2392136" cy="179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48051" y="5178470"/>
            <a:ext cx="40791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/>
              <a:t>Адепт:Смета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11615" y="1516652"/>
            <a:ext cx="2394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STARK ES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3666" y="3047505"/>
            <a:ext cx="10951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err="1"/>
              <a:t>Ing</a:t>
            </a:r>
            <a:r>
              <a:rPr lang="en-US" sz="4000" b="1" dirty="0"/>
              <a:t>+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461950" y="2928325"/>
            <a:ext cx="34585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err="1"/>
              <a:t>IndorPavement</a:t>
            </a:r>
            <a:endParaRPr lang="ru-RU" sz="40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3" y="2687254"/>
            <a:ext cx="3950944" cy="94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81784" y="4060116"/>
            <a:ext cx="27638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Старт-</a:t>
            </a:r>
            <a:r>
              <a:rPr lang="ru-RU" sz="4000" b="1" dirty="0" err="1"/>
              <a:t>Проф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3666" y="4036369"/>
            <a:ext cx="14873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/>
              <a:t>Пруск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91711" y="4036369"/>
            <a:ext cx="3628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/>
              <a:t>СИТИС:Солярис</a:t>
            </a:r>
            <a:endParaRPr lang="ru-RU" sz="4000" b="1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524000" y="237679"/>
            <a:ext cx="9144000" cy="498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Российское программное обеспечение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7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5959" y="302749"/>
            <a:ext cx="9144000" cy="67463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разработки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4710" y="1607757"/>
            <a:ext cx="1109218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Внутренняя информационная система. Технический документооборот.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Сметный документооборот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журнал заданий.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архив проектной документации.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графиков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сроков.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Внесение изменений.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Обмен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файлами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Спецификация оборудования, изделий и материалов:</a:t>
            </a: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и создание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Спецификации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аналогов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Проектирование: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VitroCAD PAC. MG-IFC-console. MG-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SearchParamIFC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Navisworks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-Panel-Search-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Revit-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Famely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-Panel.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MGExpress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MGExpress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AutoCAD.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Текстовые документы марки «КМ»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Скважины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Грунт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1456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749" y="20097"/>
            <a:ext cx="11782502" cy="11273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 – Технология Информационного Моделирования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3612" y="1071519"/>
            <a:ext cx="8131054" cy="6833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BIM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Мультивендорный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ТИМ!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платформа –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AutoCAD2006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810" y="1857211"/>
            <a:ext cx="50493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Вертикальные приложения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поддерживающие ТИМ от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NanoSoft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BIM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BIM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BIM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СКС,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Геоникс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 процессе внедрения)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nanoCAD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BIM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 (тест)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55292" y="1853372"/>
            <a:ext cx="57473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Вертикальные приложения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поддерживающие ТИМ от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CSoft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Studio CS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Кабельное Хозяйство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Studio CS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Studio CS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Строительные решения (тест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810" y="4061642"/>
            <a:ext cx="63414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BIM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вендоров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(наследство)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Tekla Structures 2020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Allplan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2012,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Bentley 2012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430" y="3522765"/>
            <a:ext cx="4161035" cy="32545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876" y="5484447"/>
            <a:ext cx="67295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 конкурентная среда – основные производственные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отделы имеют возможность выбирать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производительное ПО разных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вендоров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6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712" y="1146073"/>
            <a:ext cx="10515600" cy="561793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информации, классификация 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общих данных:</a:t>
            </a:r>
          </a:p>
          <a:p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Vitro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основная производственная среда ТИМ для совместной работы всех подразделений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в России подняла вопрос автоматизации передачи информации между СОД проектировщика, эксперта и заказчика)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CadLib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и Архив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Csoft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как дополнительная среда ТИМ, внутри подразделения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(перспективная </a:t>
            </a:r>
            <a:r>
              <a:rPr lang="ru-RU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датацентричная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для средних объектов)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собственной разработки (Спецификации, Просмотр Архива, ТДО) – как среда для координации информации в общем документообороте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(информирование и классификация, своеобразная база знаний)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просмотра, координации, контроля несоответствий (коллизий):</a:t>
            </a:r>
          </a:p>
          <a:p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CadLib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и Архив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Csoft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сборка, координация, просмотр, контроль несоответствий (коллизий)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(низкая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производительности для больших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формате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IFC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Csoft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только просмотр больших сводных моделей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IFC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формата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(тест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InterBridge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Неолант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сборка, координация, просмотр, контроль несоответствий (коллизий);</a:t>
            </a:r>
          </a:p>
          <a:p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Navisworks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Manage -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сборка, координация, просмотр, контроль несоответствий (коллизий)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наследство)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99261" y="25286"/>
            <a:ext cx="11782502" cy="1036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 – Технология Информационного Моделирования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661" y="2119401"/>
            <a:ext cx="11430678" cy="43624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пользователей возможностей ПО различными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поставщиками        выбор поставщика;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обучения нескольких специалистов отдела, установка демонстрационных              версий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принятие решения о целесообразности применения, оценка уровня техподдержки ПО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углубленного обучения минимально необходимого количества специалистов с выполнением пилотного проекта        отработка взаимодействия с используемым ПО других отделов, приобретение коммерческих лицензий, определение процента применения ПО в общем потоке задач;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Дальнейшее обучение в отделе.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667" y="36470"/>
            <a:ext cx="786553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Информационного Моделирования</a:t>
            </a:r>
            <a:endParaRPr 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169" y="104206"/>
            <a:ext cx="4026430" cy="3380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694" y="5737609"/>
            <a:ext cx="1120391" cy="1120391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2353733" y="3112236"/>
            <a:ext cx="397934" cy="287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507068" y="3978473"/>
            <a:ext cx="397934" cy="287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334935" y="4834468"/>
            <a:ext cx="397934" cy="287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2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471</TotalTime>
  <Words>162</Words>
  <Application>Microsoft Office PowerPoint</Application>
  <PresentationFormat>Произвольный</PresentationFormat>
  <Paragraphs>58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АО «МАГНИТОГОРСКИЙ ГИПРОМЕЗ»</vt:lpstr>
      <vt:lpstr>Презентация PowerPoint</vt:lpstr>
      <vt:lpstr>Собственные разработки</vt:lpstr>
      <vt:lpstr>ТИМ – Технология Информационного Моделирования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ТИМ – Технология Информационного моделирования</dc:title>
  <dc:creator>Головин Р Ю.</dc:creator>
  <cp:lastModifiedBy>Бабарыкин</cp:lastModifiedBy>
  <cp:revision>72</cp:revision>
  <dcterms:created xsi:type="dcterms:W3CDTF">2025-07-25T03:17:00Z</dcterms:created>
  <dcterms:modified xsi:type="dcterms:W3CDTF">2025-07-28T10:28:37Z</dcterms:modified>
</cp:coreProperties>
</file>